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71" r:id="rId9"/>
    <p:sldId id="262" r:id="rId10"/>
    <p:sldId id="266" r:id="rId11"/>
    <p:sldId id="267" r:id="rId12"/>
    <p:sldId id="263" r:id="rId13"/>
    <p:sldId id="264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3D53-12D7-45F2-94E5-87C0CD0B9DC8}" type="datetimeFigureOut">
              <a:rPr lang="en-US" smtClean="0"/>
              <a:t>7/14/2009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50E04-C4FB-41A8-AC83-3395AF8FA2E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9906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Georgia" pitchFamily="18" charset="0"/>
              </a:rPr>
              <a:t>Thomas Hart Benton</a:t>
            </a:r>
            <a:r>
              <a:rPr lang="en-US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br>
              <a:rPr lang="en-US" dirty="0" smtClean="0">
                <a:solidFill>
                  <a:schemeClr val="tx1"/>
                </a:solidFill>
                <a:latin typeface="Georgia" pitchFamily="18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562600"/>
            <a:ext cx="6400800" cy="106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(April 15, 1889 – January 19, 1975) 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an American painter &amp; muralist.</a:t>
            </a:r>
            <a:r>
              <a:rPr lang="en-US" sz="2000" u="sng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endParaRPr lang="en-US" sz="2000" u="sng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914400"/>
            <a:ext cx="3620573" cy="458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4800600" cy="584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81200" y="6211669"/>
            <a:ext cx="48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Georgia" pitchFamily="18" charset="0"/>
              </a:rPr>
              <a:t>Missouri State Capitol Building </a:t>
            </a:r>
          </a:p>
          <a:p>
            <a:pPr algn="ctr"/>
            <a:endParaRPr lang="en-US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785138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85800" y="54864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Georgia" pitchFamily="18" charset="0"/>
              </a:rPr>
              <a:t>Missouri State Capitol Building </a:t>
            </a:r>
          </a:p>
          <a:p>
            <a:pPr algn="ctr"/>
            <a:endParaRPr lang="en-US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10576" cy="559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60960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Missouri State Capitol Building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"/>
            <a:ext cx="4123113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410200"/>
            <a:ext cx="350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Thomas Hart Benton</a:t>
            </a:r>
          </a:p>
          <a:p>
            <a:endParaRPr lang="en-US" sz="1600" dirty="0" smtClean="0">
              <a:latin typeface="Georgia" pitchFamily="18" charset="0"/>
            </a:endParaRPr>
          </a:p>
          <a:p>
            <a:r>
              <a:rPr lang="en-US" sz="1600" dirty="0" smtClean="0">
                <a:latin typeface="Georgia" pitchFamily="18" charset="0"/>
              </a:rPr>
              <a:t>Missouri State Capitol </a:t>
            </a:r>
          </a:p>
          <a:p>
            <a:r>
              <a:rPr lang="en-US" sz="1600" dirty="0" smtClean="0">
                <a:latin typeface="Georgia" pitchFamily="18" charset="0"/>
              </a:rPr>
              <a:t>Building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57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" y="5934670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"A Social History of Missouri," located on the third floor of the State Capitol in the House Lounge. 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533400"/>
            <a:ext cx="4232406" cy="54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560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28600" y="57807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Field Workers (Cotton Pickers) </a:t>
            </a:r>
          </a:p>
          <a:p>
            <a:r>
              <a:rPr lang="en-US" sz="1600" dirty="0" smtClean="0">
                <a:latin typeface="Georgia" pitchFamily="18" charset="0"/>
              </a:rPr>
              <a:t>1945 </a:t>
            </a:r>
          </a:p>
          <a:p>
            <a:r>
              <a:rPr lang="en-US" sz="1600" dirty="0" smtClean="0">
                <a:latin typeface="Georgia" pitchFamily="18" charset="0"/>
              </a:rPr>
              <a:t>Oil on canvas 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"/>
            <a:ext cx="75438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762000" y="57807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The Cliffs, </a:t>
            </a:r>
          </a:p>
          <a:p>
            <a:r>
              <a:rPr lang="en-US" sz="1600" dirty="0" smtClean="0">
                <a:latin typeface="Georgia" pitchFamily="18" charset="0"/>
              </a:rPr>
              <a:t>1921 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"/>
            <a:ext cx="6479176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66800" y="57807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People of Chilmark (Figure Composition) </a:t>
            </a:r>
          </a:p>
          <a:p>
            <a:r>
              <a:rPr lang="en-US" sz="1600" dirty="0" smtClean="0">
                <a:latin typeface="Georgia" pitchFamily="18" charset="0"/>
              </a:rPr>
              <a:t>(1920) 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7391400" cy="575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71628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066800" y="57150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Chilmark Landscape</a:t>
            </a:r>
          </a:p>
          <a:p>
            <a:r>
              <a:rPr lang="en-US" sz="1600" dirty="0" smtClean="0">
                <a:latin typeface="Georgia" pitchFamily="18" charset="0"/>
              </a:rPr>
              <a:t>1922 </a:t>
            </a:r>
          </a:p>
          <a:p>
            <a:r>
              <a:rPr lang="en-US" sz="1600" dirty="0" smtClean="0">
                <a:latin typeface="Georgia" pitchFamily="18" charset="0"/>
              </a:rPr>
              <a:t>Oil on paper mounted on fiberboard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682908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66800" y="563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Georgia" pitchFamily="18" charset="0"/>
              </a:rPr>
              <a:t>Thomas Hart Benton</a:t>
            </a:r>
            <a:r>
              <a:rPr lang="en-US" dirty="0" smtClean="0">
                <a:latin typeface="Georgia" pitchFamily="18" charset="0"/>
              </a:rPr>
              <a:t/>
            </a:r>
            <a:br>
              <a:rPr lang="en-US" dirty="0" smtClean="0">
                <a:latin typeface="Georgia" pitchFamily="18" charset="0"/>
              </a:rPr>
            </a:br>
            <a:r>
              <a:rPr lang="en-US" i="1" dirty="0" smtClean="0">
                <a:latin typeface="Georgia" pitchFamily="18" charset="0"/>
              </a:rPr>
              <a:t>Trail Riders</a:t>
            </a:r>
            <a:endParaRPr lang="en-US" dirty="0" smtClean="0">
              <a:latin typeface="Georgia" pitchFamily="18" charset="0"/>
            </a:endParaRPr>
          </a:p>
          <a:p>
            <a:r>
              <a:rPr lang="en-US" dirty="0" smtClean="0">
                <a:latin typeface="Georgia" pitchFamily="18" charset="0"/>
              </a:rPr>
              <a:t>1964/1965</a:t>
            </a:r>
            <a:br>
              <a:rPr lang="en-US" dirty="0" smtClean="0">
                <a:latin typeface="Georgia" pitchFamily="18" charset="0"/>
              </a:rPr>
            </a:br>
            <a:endParaRPr lang="en-US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12612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6690084" cy="537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9200" y="5791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Thomas Hart Benton</a:t>
            </a:r>
          </a:p>
          <a:p>
            <a:r>
              <a:rPr lang="en-US" sz="1600" dirty="0" smtClean="0">
                <a:latin typeface="Georgia" pitchFamily="18" charset="0"/>
              </a:rPr>
              <a:t>Weighing Cotton</a:t>
            </a:r>
            <a:br>
              <a:rPr lang="en-US" sz="1600" dirty="0" smtClean="0">
                <a:latin typeface="Georgia" pitchFamily="18" charset="0"/>
              </a:rPr>
            </a:b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122</Words>
  <Application>Microsoft Office PowerPoint</Application>
  <PresentationFormat>On-screen Show (4:3)</PresentationFormat>
  <Paragraphs>32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Thomas Hart Benton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Thomas Hart Benton  </dc:title>
  <dc:subject>Art</dc:subject>
  <dc:creator>Nicole Seibert</dc:creator>
  <cp:lastModifiedBy>Nicole Seibert</cp:lastModifiedBy>
  <cp:revision>9</cp:revision>
  <dcterms:created xsi:type="dcterms:W3CDTF">2009-07-14T18:30:48Z</dcterms:created>
  <dcterms:modified xsi:type="dcterms:W3CDTF">2009-07-14T19:17:03Z</dcterms:modified>
</cp:coreProperties>
</file>